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  <a:srgbClr val="FFD100"/>
    <a:srgbClr val="7ABC2E"/>
    <a:srgbClr val="6699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6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B1A85-20F5-4928-9E54-751FBE13421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0AD03-3AFA-405C-A649-2328A584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1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AD03-3AFA-405C-A649-2328A5842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AD03-3AFA-405C-A649-2328A5842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4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1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7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9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25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029E-2113-4E17-AB8B-5A09DF787707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B34C3-D770-4746-AB49-4A21DD2FF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1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0" y="685800"/>
            <a:ext cx="5518265" cy="5486400"/>
            <a:chOff x="1828800" y="685800"/>
            <a:chExt cx="5518265" cy="5486400"/>
          </a:xfrm>
        </p:grpSpPr>
        <p:sp>
          <p:nvSpPr>
            <p:cNvPr id="6" name="Rounded Rectangle 5"/>
            <p:cNvSpPr/>
            <p:nvPr/>
          </p:nvSpPr>
          <p:spPr>
            <a:xfrm>
              <a:off x="1867590" y="685800"/>
              <a:ext cx="5479475" cy="5486400"/>
            </a:xfrm>
            <a:prstGeom prst="roundRect">
              <a:avLst>
                <a:gd name="adj" fmla="val 7744"/>
              </a:avLst>
            </a:prstGeom>
            <a:solidFill>
              <a:srgbClr val="7ABC2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1066800"/>
              <a:ext cx="5486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NeueLT W1G 65 Md" pitchFamily="34" charset="0"/>
                </a:rPr>
                <a:t>Mimio </a:t>
              </a:r>
              <a:r>
                <a:rPr lang="en-US" sz="3600" dirty="0" smtClean="0">
                  <a:latin typeface="HelveticaNeueLT W1G 55 Roman" pitchFamily="34" charset="0"/>
                </a:rPr>
                <a:t>MyBot Base Kit Build Instructions</a:t>
              </a:r>
              <a:endParaRPr lang="en-US" sz="3600" dirty="0">
                <a:latin typeface="HelveticaNeueLT W1G 55 Roman" pitchFamily="34" charset="0"/>
              </a:endParaRPr>
            </a:p>
          </p:txBody>
        </p:sp>
        <p:pic>
          <p:nvPicPr>
            <p:cNvPr id="1027" name="Picture 3" descr="D:\__MRI_GITHUB__\_FusionGUI_\Fusion-dev (Active Master)\docsrc\Robot Build Instruction Sources\9) Build Instruction Resources(Juvon)\PowerPoint Pics\BBM2 Final (on clear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792" y="2348131"/>
              <a:ext cx="3772704" cy="307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63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05126" y="651028"/>
            <a:ext cx="5539666" cy="5536707"/>
            <a:chOff x="1805126" y="651028"/>
            <a:chExt cx="5539666" cy="55367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" t="734" r="827" b="1076"/>
            <a:stretch/>
          </p:blipFill>
          <p:spPr>
            <a:xfrm>
              <a:off x="1805126" y="651028"/>
              <a:ext cx="5539666" cy="5536707"/>
            </a:xfrm>
            <a:prstGeom prst="rect">
              <a:avLst/>
            </a:prstGeom>
          </p:spPr>
        </p:pic>
        <p:pic>
          <p:nvPicPr>
            <p:cNvPr id="1027" name="Picture 3" descr="D:\__MRI_GITHUB__\_FusionGUI_\Fusion-dev (Active Master)\docsrc\Robot Build Instruction Sources\9) Build Instruction Resources(Juvon)\PowerPoint Pics\BBM2 Final (on clear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648" y="2743200"/>
              <a:ext cx="3772704" cy="307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828800" y="988874"/>
              <a:ext cx="5486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NeueLT W1G 65 Md" pitchFamily="34" charset="0"/>
                </a:rPr>
                <a:t>Mimio </a:t>
              </a:r>
              <a:r>
                <a:rPr lang="en-US" sz="3600" dirty="0" smtClean="0">
                  <a:latin typeface="HelveticaNeueLT W1G 55 Roman" pitchFamily="34" charset="0"/>
                </a:rPr>
                <a:t>MyBot</a:t>
              </a:r>
              <a:br>
                <a:rPr lang="en-US" sz="3600" dirty="0" smtClean="0">
                  <a:latin typeface="HelveticaNeueLT W1G 55 Roman" pitchFamily="34" charset="0"/>
                </a:rPr>
              </a:br>
              <a:r>
                <a:rPr lang="en-US" sz="3600" dirty="0" smtClean="0">
                  <a:latin typeface="HelveticaNeueLT W1G 55 Roman" pitchFamily="34" charset="0"/>
                </a:rPr>
                <a:t>Planetary Exploration Kit</a:t>
              </a:r>
              <a:br>
                <a:rPr lang="en-US" sz="3600" dirty="0" smtClean="0">
                  <a:latin typeface="HelveticaNeueLT W1G 55 Roman" pitchFamily="34" charset="0"/>
                </a:rPr>
              </a:br>
              <a:r>
                <a:rPr lang="en-US" sz="3600" dirty="0" smtClean="0">
                  <a:latin typeface="HelveticaNeueLT W1G 55 Roman" pitchFamily="34" charset="0"/>
                </a:rPr>
                <a:t>Build Instructions</a:t>
              </a:r>
              <a:endParaRPr lang="en-US" sz="3600" dirty="0">
                <a:latin typeface="HelveticaNeueLT W1G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8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685800"/>
            <a:ext cx="5518265" cy="5486400"/>
            <a:chOff x="1828800" y="685800"/>
            <a:chExt cx="5518265" cy="5486400"/>
          </a:xfrm>
        </p:grpSpPr>
        <p:sp>
          <p:nvSpPr>
            <p:cNvPr id="6" name="Rounded Rectangle 5"/>
            <p:cNvSpPr/>
            <p:nvPr/>
          </p:nvSpPr>
          <p:spPr>
            <a:xfrm>
              <a:off x="1867590" y="685800"/>
              <a:ext cx="5479475" cy="5486400"/>
            </a:xfrm>
            <a:prstGeom prst="roundRect">
              <a:avLst>
                <a:gd name="adj" fmla="val 7744"/>
              </a:avLst>
            </a:prstGeom>
            <a:solidFill>
              <a:srgbClr val="FFD1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1066800"/>
              <a:ext cx="5486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NeueLT W1G 55 Roman" pitchFamily="34" charset="0"/>
                </a:rPr>
                <a:t>Adding the Planetary Exploration Pack to a MyBot </a:t>
              </a:r>
              <a:r>
                <a:rPr lang="en-US" sz="3600" dirty="0" err="1" smtClean="0">
                  <a:latin typeface="HelveticaNeueLT W1G 55 Roman" pitchFamily="34" charset="0"/>
                </a:rPr>
                <a:t>BaseKit</a:t>
              </a:r>
              <a:r>
                <a:rPr lang="en-US" sz="3600" dirty="0" smtClean="0">
                  <a:latin typeface="HelveticaNeueLT W1G 55 Roman" pitchFamily="34" charset="0"/>
                </a:rPr>
                <a:t> Robot</a:t>
              </a:r>
              <a:endParaRPr lang="en-US" sz="3600" dirty="0">
                <a:latin typeface="HelveticaNeueLT W1G 55 Roman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133600" y="3495571"/>
              <a:ext cx="1977378" cy="1965960"/>
              <a:chOff x="5981010" y="-1371600"/>
              <a:chExt cx="5518265" cy="54864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6019800" y="-1371600"/>
                <a:ext cx="5479475" cy="5486400"/>
              </a:xfrm>
              <a:prstGeom prst="roundRect">
                <a:avLst>
                  <a:gd name="adj" fmla="val 7744"/>
                </a:avLst>
              </a:prstGeom>
              <a:solidFill>
                <a:srgbClr val="7ABC2E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81010" y="-990600"/>
                <a:ext cx="5486401" cy="773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200" dirty="0">
                  <a:latin typeface="HelveticaNeueLT W1G 55 Roman" pitchFamily="34" charset="0"/>
                </a:endParaRPr>
              </a:p>
            </p:txBody>
          </p:sp>
          <p:pic>
            <p:nvPicPr>
              <p:cNvPr id="9" name="Picture 3" descr="D:\__MRI_GITHUB__\_FusionGUI_\Fusion-dev (Active Master)\docsrc\Robot Build Instruction Sources\9) Build Instruction Resources(Juvon)\PowerPoint Pics\BBM2 Final (on clear)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185" y="-166471"/>
                <a:ext cx="3772703" cy="3076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5044440" y="3414931"/>
              <a:ext cx="2118360" cy="2118360"/>
              <a:chOff x="1752600" y="609600"/>
              <a:chExt cx="5638800" cy="56388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0" y="609600"/>
                <a:ext cx="5638800" cy="5638800"/>
              </a:xfrm>
              <a:prstGeom prst="rect">
                <a:avLst/>
              </a:prstGeom>
            </p:spPr>
          </p:pic>
          <p:pic>
            <p:nvPicPr>
              <p:cNvPr id="12" name="Picture 3" descr="D:\__MRI_GITHUB__\_FusionGUI_\Fusion-dev (Active Master)\docsrc\Robot Build Instruction Sources\9) Build Instruction Resources(Juvon)\PowerPoint Pics\BBM2 Final (on clear)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5648" y="1876862"/>
                <a:ext cx="3772704" cy="3076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Striped Right Arrow 2"/>
            <p:cNvSpPr/>
            <p:nvPr/>
          </p:nvSpPr>
          <p:spPr>
            <a:xfrm>
              <a:off x="4176340" y="4049726"/>
              <a:ext cx="843818" cy="750874"/>
            </a:xfrm>
            <a:prstGeom prst="stripedRightArrow">
              <a:avLst/>
            </a:prstGeom>
            <a:solidFill>
              <a:srgbClr val="005EB8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1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1987" y="670142"/>
            <a:ext cx="5518265" cy="5486400"/>
            <a:chOff x="1821987" y="670142"/>
            <a:chExt cx="5518265" cy="5486400"/>
          </a:xfrm>
        </p:grpSpPr>
        <p:sp>
          <p:nvSpPr>
            <p:cNvPr id="6" name="Rounded Rectangle 5"/>
            <p:cNvSpPr/>
            <p:nvPr/>
          </p:nvSpPr>
          <p:spPr>
            <a:xfrm>
              <a:off x="1860777" y="670142"/>
              <a:ext cx="5479475" cy="5486400"/>
            </a:xfrm>
            <a:prstGeom prst="roundRect">
              <a:avLst>
                <a:gd name="adj" fmla="val 7744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1987" y="898741"/>
              <a:ext cx="5486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atin typeface="HelveticaNeueLT W1G 65 Md" pitchFamily="34" charset="0"/>
                </a:rPr>
                <a:t>Base Bot</a:t>
              </a:r>
            </a:p>
            <a:p>
              <a:pPr algn="ctr"/>
              <a:r>
                <a:rPr lang="en-US" sz="3600" b="1" dirty="0" smtClean="0">
                  <a:latin typeface="HelveticaNeueLT W1G 65 Md" pitchFamily="34" charset="0"/>
                </a:rPr>
                <a:t>Building Instructions</a:t>
              </a:r>
              <a:endParaRPr lang="en-US" sz="3600" b="1" dirty="0">
                <a:latin typeface="HelveticaNeueLT W1G 65 Md" pitchFamily="34" charset="0"/>
              </a:endParaRPr>
            </a:p>
          </p:txBody>
        </p:sp>
        <p:pic>
          <p:nvPicPr>
            <p:cNvPr id="1027" name="Picture 3" descr="D:\__MRI_GITHUB__\_FusionGUI_\Fusion-dev (Active Master)\docsrc\Robot Build Instruction Sources\1) Original MRI BaseKit Files\BaseBotAlph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087" y="2422742"/>
              <a:ext cx="3124200" cy="288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851633" y="569487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HelveticaNeueLT W1G 65 Md" pitchFamily="34" charset="0"/>
                </a:rPr>
                <a:t>Requires the Fusion Base Kit</a:t>
              </a:r>
              <a:endParaRPr lang="en-US" sz="2000" b="1" dirty="0">
                <a:latin typeface="HelveticaNeueLT W1G 65 M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828800" y="685800"/>
            <a:ext cx="5518265" cy="5486400"/>
            <a:chOff x="1828800" y="685800"/>
            <a:chExt cx="5518265" cy="5486400"/>
          </a:xfrm>
        </p:grpSpPr>
        <p:sp>
          <p:nvSpPr>
            <p:cNvPr id="6" name="Rounded Rectangle 5"/>
            <p:cNvSpPr/>
            <p:nvPr/>
          </p:nvSpPr>
          <p:spPr>
            <a:xfrm>
              <a:off x="1867590" y="685800"/>
              <a:ext cx="5479475" cy="5486400"/>
            </a:xfrm>
            <a:prstGeom prst="roundRect">
              <a:avLst>
                <a:gd name="adj" fmla="val 7744"/>
              </a:avLst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28800" y="1066800"/>
              <a:ext cx="5486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NeueLT W1G 55 Roman" pitchFamily="34" charset="0"/>
                </a:rPr>
                <a:t>Adding the Planetary Exploration Pack to </a:t>
              </a:r>
              <a:r>
                <a:rPr lang="en-US" sz="3600" dirty="0" smtClean="0">
                  <a:latin typeface="HelveticaNeueLT W1G 55 Roman" pitchFamily="34" charset="0"/>
                </a:rPr>
                <a:t>an Original MyBot </a:t>
              </a:r>
              <a:r>
                <a:rPr lang="en-US" sz="3600" dirty="0" err="1" smtClean="0">
                  <a:latin typeface="HelveticaNeueLT W1G 55 Roman" pitchFamily="34" charset="0"/>
                </a:rPr>
                <a:t>BaseKit</a:t>
              </a:r>
              <a:endParaRPr lang="en-US" sz="3600" dirty="0">
                <a:latin typeface="HelveticaNeueLT W1G 55 Roman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044440" y="3414931"/>
              <a:ext cx="2118360" cy="2118360"/>
              <a:chOff x="1752600" y="609600"/>
              <a:chExt cx="5638800" cy="56388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0" y="609600"/>
                <a:ext cx="5638800" cy="5638800"/>
              </a:xfrm>
              <a:prstGeom prst="rect">
                <a:avLst/>
              </a:prstGeom>
            </p:spPr>
          </p:pic>
          <p:pic>
            <p:nvPicPr>
              <p:cNvPr id="12" name="Picture 3" descr="D:\__MRI_GITHUB__\_FusionGUI_\Fusion-dev (Active Master)\docsrc\Robot Build Instruction Sources\9) Build Instruction Resources(Juvon)\PowerPoint Pics\BBM2 Final (on clear)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5648" y="1876862"/>
                <a:ext cx="3772704" cy="3076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Striped Right Arrow 2"/>
            <p:cNvSpPr/>
            <p:nvPr/>
          </p:nvSpPr>
          <p:spPr>
            <a:xfrm>
              <a:off x="4176340" y="4049726"/>
              <a:ext cx="843818" cy="750874"/>
            </a:xfrm>
            <a:prstGeom prst="stripedRightArrow">
              <a:avLst/>
            </a:prstGeom>
            <a:solidFill>
              <a:srgbClr val="005EB8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097024" y="3480249"/>
              <a:ext cx="2017776" cy="2020325"/>
              <a:chOff x="2097024" y="3480249"/>
              <a:chExt cx="2017776" cy="2020325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097024" y="3480249"/>
                <a:ext cx="2017776" cy="2020325"/>
              </a:xfrm>
              <a:prstGeom prst="roundRect">
                <a:avLst>
                  <a:gd name="adj" fmla="val 7744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3" descr="D:\__MRI_GITHUB__\_FusionGUI_\Fusion-dev (Active Master)\docsrc\Robot Build Instruction Sources\1) Original MRI BaseKit Files\BaseBotAlpha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7671" y="3959858"/>
                <a:ext cx="1150463" cy="106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578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39</Words>
  <Application>Microsoft Office PowerPoint</Application>
  <PresentationFormat>On-screen Show (4:3)</PresentationFormat>
  <Paragraphs>9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Anello</dc:creator>
  <cp:lastModifiedBy>Joe Anello</cp:lastModifiedBy>
  <cp:revision>16</cp:revision>
  <dcterms:created xsi:type="dcterms:W3CDTF">2020-04-30T21:29:05Z</dcterms:created>
  <dcterms:modified xsi:type="dcterms:W3CDTF">2020-05-06T18:10:35Z</dcterms:modified>
</cp:coreProperties>
</file>